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4097" r:id="rId2"/>
  </p:sldMasterIdLst>
  <p:sldIdLst>
    <p:sldId id="257" r:id="rId3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98C"/>
    <a:srgbClr val="5DCEAF"/>
    <a:srgbClr val="26BCC0"/>
    <a:srgbClr val="0F88E3"/>
    <a:srgbClr val="AEAEAE"/>
    <a:srgbClr val="CC0066"/>
    <a:srgbClr val="FFFF00"/>
    <a:srgbClr val="FF3300"/>
    <a:srgbClr val="9933FF"/>
    <a:srgbClr val="2AD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eory of Change Pg1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Placeholder 2">
            <a:extLst>
              <a:ext uri="{FF2B5EF4-FFF2-40B4-BE49-F238E27FC236}">
                <a16:creationId xmlns:a16="http://schemas.microsoft.com/office/drawing/2014/main" id="{825DC7E4-AA92-F354-8497-FAD0D3905A6B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506878" y="1328739"/>
            <a:ext cx="3198798" cy="433387"/>
          </a:xfrm>
        </p:spPr>
        <p:txBody>
          <a:bodyPr wrap="square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 cap="none" spc="0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AA533C57-9143-76E5-1A2A-46C417B51E3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99851" y="355730"/>
            <a:ext cx="1080000" cy="717302"/>
          </a:xfrm>
          <a:noFill/>
          <a:ln>
            <a:noFill/>
          </a:ln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AU" dirty="0"/>
              <a:t>Client logo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1DB773-1727-9CAD-DD90-3244D278E221}"/>
              </a:ext>
            </a:extLst>
          </p:cNvPr>
          <p:cNvCxnSpPr/>
          <p:nvPr/>
        </p:nvCxnSpPr>
        <p:spPr>
          <a:xfrm>
            <a:off x="6556353" y="0"/>
            <a:ext cx="0" cy="685800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BA1DE755-6E32-7E87-64FE-952A147E83B4}"/>
              </a:ext>
            </a:extLst>
          </p:cNvPr>
          <p:cNvSpPr/>
          <p:nvPr/>
        </p:nvSpPr>
        <p:spPr>
          <a:xfrm flipH="1">
            <a:off x="6100640" y="249290"/>
            <a:ext cx="911424" cy="911425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endParaRPr lang="en-AU" sz="1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2C908B4-9DDA-614D-20B2-061980762CDA}"/>
              </a:ext>
            </a:extLst>
          </p:cNvPr>
          <p:cNvSpPr/>
          <p:nvPr/>
        </p:nvSpPr>
        <p:spPr>
          <a:xfrm flipH="1">
            <a:off x="6100640" y="1338889"/>
            <a:ext cx="911424" cy="911425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endParaRPr lang="en-AU" sz="1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EE08D68-FDEC-2526-D152-56446141CBB2}"/>
              </a:ext>
            </a:extLst>
          </p:cNvPr>
          <p:cNvSpPr/>
          <p:nvPr/>
        </p:nvSpPr>
        <p:spPr>
          <a:xfrm flipH="1">
            <a:off x="6100640" y="2428488"/>
            <a:ext cx="911424" cy="911425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endParaRPr lang="en-AU" sz="1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2C00284-C728-64F5-5961-D8B78D5A552E}"/>
              </a:ext>
            </a:extLst>
          </p:cNvPr>
          <p:cNvSpPr/>
          <p:nvPr/>
        </p:nvSpPr>
        <p:spPr>
          <a:xfrm flipH="1">
            <a:off x="6100640" y="3518087"/>
            <a:ext cx="911424" cy="911425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endParaRPr lang="en-AU" sz="1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464B2E5-F950-10C7-8FA9-3415C5A4EEE9}"/>
              </a:ext>
            </a:extLst>
          </p:cNvPr>
          <p:cNvSpPr/>
          <p:nvPr/>
        </p:nvSpPr>
        <p:spPr>
          <a:xfrm flipH="1">
            <a:off x="6100640" y="4607686"/>
            <a:ext cx="911424" cy="911425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endParaRPr lang="en-AU" sz="1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0910273-60A2-D7FD-806B-1E7B30A16BD1}"/>
              </a:ext>
            </a:extLst>
          </p:cNvPr>
          <p:cNvSpPr/>
          <p:nvPr/>
        </p:nvSpPr>
        <p:spPr>
          <a:xfrm flipH="1">
            <a:off x="6100640" y="5697287"/>
            <a:ext cx="911424" cy="911425"/>
          </a:xfrm>
          <a:prstGeom prst="ellipse">
            <a:avLst/>
          </a:prstGeom>
          <a:solidFill>
            <a:schemeClr val="accent3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endParaRPr lang="en-AU" sz="1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2176CE13-1292-E406-E046-71D3BEB6DC86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506878" y="1946275"/>
            <a:ext cx="3198799" cy="4576107"/>
          </a:xfrm>
        </p:spPr>
        <p:txBody>
          <a:bodyPr/>
          <a:lstStyle>
            <a:lvl1pPr marL="176222" indent="-176222">
              <a:spcBef>
                <a:spcPts val="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sz="10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 sz="10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 sz="10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CDD5A4F-5214-FEA3-056A-88653D863E4F}"/>
              </a:ext>
            </a:extLst>
          </p:cNvPr>
          <p:cNvSpPr/>
          <p:nvPr userDrawn="1"/>
        </p:nvSpPr>
        <p:spPr>
          <a:xfrm>
            <a:off x="4103554" y="0"/>
            <a:ext cx="440939" cy="6858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 sz="180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6FDC93F4-A724-431A-9010-EC6D27CB0B7B}"/>
              </a:ext>
            </a:extLst>
          </p:cNvPr>
          <p:cNvSpPr>
            <a:spLocks noGrp="1"/>
          </p:cNvSpPr>
          <p:nvPr userDrawn="1">
            <p:ph type="body" idx="15"/>
          </p:nvPr>
        </p:nvSpPr>
        <p:spPr>
          <a:xfrm rot="16200000">
            <a:off x="1228397" y="3289892"/>
            <a:ext cx="6191252" cy="278218"/>
          </a:xfrm>
        </p:spPr>
        <p:txBody>
          <a:bodyPr wrap="none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spc="10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7CE8264D-8BA7-DFDE-85F1-208BF4B6E596}"/>
              </a:ext>
            </a:extLst>
          </p:cNvPr>
          <p:cNvSpPr>
            <a:spLocks noGrp="1"/>
          </p:cNvSpPr>
          <p:nvPr userDrawn="1">
            <p:ph type="body" idx="19"/>
          </p:nvPr>
        </p:nvSpPr>
        <p:spPr>
          <a:xfrm>
            <a:off x="4712726" y="249289"/>
            <a:ext cx="1249924" cy="910800"/>
          </a:xfrm>
        </p:spPr>
        <p:txBody>
          <a:bodyPr wrap="square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cap="none" spc="0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AFE95139-3DB1-8FF5-CA09-FB830C00D927}"/>
              </a:ext>
            </a:extLst>
          </p:cNvPr>
          <p:cNvSpPr>
            <a:spLocks noGrp="1"/>
          </p:cNvSpPr>
          <p:nvPr userDrawn="1">
            <p:ph type="body" idx="20"/>
          </p:nvPr>
        </p:nvSpPr>
        <p:spPr>
          <a:xfrm>
            <a:off x="4712726" y="1338888"/>
            <a:ext cx="1249924" cy="910800"/>
          </a:xfrm>
        </p:spPr>
        <p:txBody>
          <a:bodyPr wrap="square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cap="none" spc="0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6" name="Text Placeholder 2">
            <a:extLst>
              <a:ext uri="{FF2B5EF4-FFF2-40B4-BE49-F238E27FC236}">
                <a16:creationId xmlns:a16="http://schemas.microsoft.com/office/drawing/2014/main" id="{9342390D-7012-8493-4DB7-15DA6BBF5B27}"/>
              </a:ext>
            </a:extLst>
          </p:cNvPr>
          <p:cNvSpPr>
            <a:spLocks noGrp="1"/>
          </p:cNvSpPr>
          <p:nvPr userDrawn="1">
            <p:ph type="body" idx="21"/>
          </p:nvPr>
        </p:nvSpPr>
        <p:spPr>
          <a:xfrm>
            <a:off x="4712726" y="2428487"/>
            <a:ext cx="1249924" cy="910800"/>
          </a:xfrm>
        </p:spPr>
        <p:txBody>
          <a:bodyPr wrap="square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cap="none" spc="0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0E0A0AB1-89A0-433F-C98F-9ABC22C51C4A}"/>
              </a:ext>
            </a:extLst>
          </p:cNvPr>
          <p:cNvSpPr>
            <a:spLocks noGrp="1"/>
          </p:cNvSpPr>
          <p:nvPr userDrawn="1">
            <p:ph type="body" idx="22"/>
          </p:nvPr>
        </p:nvSpPr>
        <p:spPr>
          <a:xfrm>
            <a:off x="4712726" y="3518086"/>
            <a:ext cx="1249924" cy="910800"/>
          </a:xfrm>
        </p:spPr>
        <p:txBody>
          <a:bodyPr wrap="square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cap="none" spc="0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8" name="Text Placeholder 2">
            <a:extLst>
              <a:ext uri="{FF2B5EF4-FFF2-40B4-BE49-F238E27FC236}">
                <a16:creationId xmlns:a16="http://schemas.microsoft.com/office/drawing/2014/main" id="{46317351-AC63-B9B0-C751-78F429C9B36A}"/>
              </a:ext>
            </a:extLst>
          </p:cNvPr>
          <p:cNvSpPr>
            <a:spLocks noGrp="1"/>
          </p:cNvSpPr>
          <p:nvPr userDrawn="1">
            <p:ph type="body" idx="23"/>
          </p:nvPr>
        </p:nvSpPr>
        <p:spPr>
          <a:xfrm>
            <a:off x="4712726" y="4607685"/>
            <a:ext cx="1249924" cy="910800"/>
          </a:xfrm>
        </p:spPr>
        <p:txBody>
          <a:bodyPr wrap="square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cap="none" spc="0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9" name="Text Placeholder 2">
            <a:extLst>
              <a:ext uri="{FF2B5EF4-FFF2-40B4-BE49-F238E27FC236}">
                <a16:creationId xmlns:a16="http://schemas.microsoft.com/office/drawing/2014/main" id="{91F04E81-87EA-593B-21C4-FFC84328D54E}"/>
              </a:ext>
            </a:extLst>
          </p:cNvPr>
          <p:cNvSpPr>
            <a:spLocks noGrp="1"/>
          </p:cNvSpPr>
          <p:nvPr userDrawn="1">
            <p:ph type="body" idx="24"/>
          </p:nvPr>
        </p:nvSpPr>
        <p:spPr>
          <a:xfrm>
            <a:off x="4712726" y="5697286"/>
            <a:ext cx="1249924" cy="910800"/>
          </a:xfrm>
        </p:spPr>
        <p:txBody>
          <a:bodyPr wrap="square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cap="none" spc="0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0" name="Text Placeholder 59">
            <a:extLst>
              <a:ext uri="{FF2B5EF4-FFF2-40B4-BE49-F238E27FC236}">
                <a16:creationId xmlns:a16="http://schemas.microsoft.com/office/drawing/2014/main" id="{A310974C-521E-9F8D-550B-2B7F45AFF18E}"/>
              </a:ext>
            </a:extLst>
          </p:cNvPr>
          <p:cNvSpPr>
            <a:spLocks noGrp="1"/>
          </p:cNvSpPr>
          <p:nvPr userDrawn="1">
            <p:ph type="body" sz="quarter" idx="25"/>
          </p:nvPr>
        </p:nvSpPr>
        <p:spPr>
          <a:xfrm>
            <a:off x="7337656" y="249289"/>
            <a:ext cx="4500000" cy="910800"/>
          </a:xfrm>
        </p:spPr>
        <p:txBody>
          <a:bodyPr anchor="ctr" anchorCtr="0"/>
          <a:lstStyle>
            <a:lvl1pPr marL="176222" indent="-176222">
              <a:spcBef>
                <a:spcPts val="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sz="10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 sz="10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 sz="10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1" name="Text Placeholder 59">
            <a:extLst>
              <a:ext uri="{FF2B5EF4-FFF2-40B4-BE49-F238E27FC236}">
                <a16:creationId xmlns:a16="http://schemas.microsoft.com/office/drawing/2014/main" id="{E40BDC55-9CDF-C50C-2690-4E0A61959F44}"/>
              </a:ext>
            </a:extLst>
          </p:cNvPr>
          <p:cNvSpPr>
            <a:spLocks noGrp="1"/>
          </p:cNvSpPr>
          <p:nvPr userDrawn="1">
            <p:ph type="body" sz="quarter" idx="26"/>
          </p:nvPr>
        </p:nvSpPr>
        <p:spPr>
          <a:xfrm>
            <a:off x="7337656" y="1338888"/>
            <a:ext cx="4500000" cy="910800"/>
          </a:xfrm>
        </p:spPr>
        <p:txBody>
          <a:bodyPr anchor="ctr" anchorCtr="0"/>
          <a:lstStyle>
            <a:lvl1pPr marL="176222" indent="-176222">
              <a:spcBef>
                <a:spcPts val="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sz="10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 sz="10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 sz="10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2" name="Text Placeholder 59">
            <a:extLst>
              <a:ext uri="{FF2B5EF4-FFF2-40B4-BE49-F238E27FC236}">
                <a16:creationId xmlns:a16="http://schemas.microsoft.com/office/drawing/2014/main" id="{B32BFB3D-6D04-22D3-3951-8D8CFA1ACDB9}"/>
              </a:ext>
            </a:extLst>
          </p:cNvPr>
          <p:cNvSpPr>
            <a:spLocks noGrp="1"/>
          </p:cNvSpPr>
          <p:nvPr userDrawn="1">
            <p:ph type="body" sz="quarter" idx="27"/>
          </p:nvPr>
        </p:nvSpPr>
        <p:spPr>
          <a:xfrm>
            <a:off x="7337656" y="2428487"/>
            <a:ext cx="4500000" cy="910800"/>
          </a:xfrm>
        </p:spPr>
        <p:txBody>
          <a:bodyPr anchor="ctr" anchorCtr="0"/>
          <a:lstStyle>
            <a:lvl1pPr marL="176222" indent="-176222">
              <a:spcBef>
                <a:spcPts val="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sz="10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 sz="10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 sz="10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3" name="Text Placeholder 59">
            <a:extLst>
              <a:ext uri="{FF2B5EF4-FFF2-40B4-BE49-F238E27FC236}">
                <a16:creationId xmlns:a16="http://schemas.microsoft.com/office/drawing/2014/main" id="{A25E5045-C343-F879-B42A-CDD2B98F70DF}"/>
              </a:ext>
            </a:extLst>
          </p:cNvPr>
          <p:cNvSpPr>
            <a:spLocks noGrp="1"/>
          </p:cNvSpPr>
          <p:nvPr userDrawn="1">
            <p:ph type="body" sz="quarter" idx="28"/>
          </p:nvPr>
        </p:nvSpPr>
        <p:spPr>
          <a:xfrm>
            <a:off x="7337656" y="3518086"/>
            <a:ext cx="4500000" cy="910800"/>
          </a:xfrm>
        </p:spPr>
        <p:txBody>
          <a:bodyPr anchor="ctr" anchorCtr="0"/>
          <a:lstStyle>
            <a:lvl1pPr marL="176222" indent="-176222">
              <a:spcBef>
                <a:spcPts val="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sz="10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 sz="10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 sz="10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4" name="Text Placeholder 59">
            <a:extLst>
              <a:ext uri="{FF2B5EF4-FFF2-40B4-BE49-F238E27FC236}">
                <a16:creationId xmlns:a16="http://schemas.microsoft.com/office/drawing/2014/main" id="{6A5A7415-66F9-773F-51FB-B0A1649903D7}"/>
              </a:ext>
            </a:extLst>
          </p:cNvPr>
          <p:cNvSpPr>
            <a:spLocks noGrp="1"/>
          </p:cNvSpPr>
          <p:nvPr userDrawn="1">
            <p:ph type="body" sz="quarter" idx="29"/>
          </p:nvPr>
        </p:nvSpPr>
        <p:spPr>
          <a:xfrm>
            <a:off x="7337656" y="4607685"/>
            <a:ext cx="4500000" cy="910800"/>
          </a:xfrm>
        </p:spPr>
        <p:txBody>
          <a:bodyPr anchor="ctr" anchorCtr="0"/>
          <a:lstStyle>
            <a:lvl1pPr marL="176222" indent="-176222">
              <a:spcBef>
                <a:spcPts val="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sz="10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 sz="10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 sz="10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5" name="Text Placeholder 59">
            <a:extLst>
              <a:ext uri="{FF2B5EF4-FFF2-40B4-BE49-F238E27FC236}">
                <a16:creationId xmlns:a16="http://schemas.microsoft.com/office/drawing/2014/main" id="{5CFB7C50-1F8D-E820-155E-C57F4EDB2154}"/>
              </a:ext>
            </a:extLst>
          </p:cNvPr>
          <p:cNvSpPr>
            <a:spLocks noGrp="1"/>
          </p:cNvSpPr>
          <p:nvPr userDrawn="1">
            <p:ph type="body" sz="quarter" idx="30"/>
          </p:nvPr>
        </p:nvSpPr>
        <p:spPr>
          <a:xfrm>
            <a:off x="7337656" y="5697286"/>
            <a:ext cx="4500000" cy="910800"/>
          </a:xfrm>
        </p:spPr>
        <p:txBody>
          <a:bodyPr anchor="ctr" anchorCtr="0"/>
          <a:lstStyle>
            <a:lvl1pPr marL="176222" indent="-176222">
              <a:spcBef>
                <a:spcPts val="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0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sz="10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 sz="10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 sz="10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9718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64731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500B0E"/>
                </a:solidFill>
              </a:rPr>
              <a:pPr/>
              <a:t>12/12/2024</a:t>
            </a:fld>
            <a:endParaRPr lang="en-US">
              <a:solidFill>
                <a:srgbClr val="500B0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00B0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1C24"/>
                </a:solidFill>
              </a:rPr>
              <a:pPr/>
              <a:t>‹#›</a:t>
            </a:fld>
            <a:endParaRPr lang="en-US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532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677779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4012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00977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44605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1550662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125351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911009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704549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11781A-9133-4B2B-BBE1-07AEC1B6D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500B0E"/>
                </a:solidFill>
              </a:rPr>
              <a:pPr/>
              <a:t>12/12/2024</a:t>
            </a:fld>
            <a:endParaRPr lang="en-US">
              <a:solidFill>
                <a:srgbClr val="500B0E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F52EC3-9C09-446D-B2DA-292FFB5BA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00B0E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A54E2-78FF-4846-A79D-8C6297C91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1C24"/>
                </a:solidFill>
              </a:rPr>
              <a:pPr/>
              <a:t>‹#›</a:t>
            </a:fld>
            <a:endParaRPr lang="en-US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919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158828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47178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ark Red Backgroun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9A2AD-9E9B-466B-AD5B-0CB1B724FAC5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AU" noProof="0"/>
              <a:t>Click to add text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B1DE-8D73-4AFA-95E5-57D6E62C0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white"/>
                </a:solidFill>
              </a:rPr>
              <a:pPr/>
              <a:t>12/12/2024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DE5F3-3665-4461-B770-070BFE327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E5D6D-B1E7-41CE-A1BF-28323925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F9015D-D5F1-4A9B-9BEE-7C8A6482F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C3FE6BD-CFC8-43EA-90AC-643D20EDBD2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59000" y="1120592"/>
            <a:ext cx="10673999" cy="308297"/>
          </a:xfrm>
        </p:spPr>
        <p:txBody>
          <a:bodyPr tIns="0" rIns="0" bIns="0" anchor="t" anchorCtr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1800" b="0" cap="all" spc="-50" baseline="0">
                <a:solidFill>
                  <a:schemeClr val="bg1"/>
                </a:solidFill>
                <a:latin typeface="+mj-lt"/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AU" noProof="0"/>
              <a:t>SECOND LINE TITLE</a:t>
            </a:r>
          </a:p>
        </p:txBody>
      </p:sp>
    </p:spTree>
    <p:extLst>
      <p:ext uri="{BB962C8B-B14F-4D97-AF65-F5344CB8AC3E}">
        <p14:creationId xmlns:p14="http://schemas.microsoft.com/office/powerpoint/2010/main" val="321602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nk Backgroun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9A2AD-9E9B-466B-AD5B-0CB1B724F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B1DE-8D73-4AFA-95E5-57D6E62C0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500B0E"/>
                </a:solidFill>
              </a:rPr>
              <a:pPr/>
              <a:t>12/12/2024</a:t>
            </a:fld>
            <a:endParaRPr lang="en-US">
              <a:solidFill>
                <a:srgbClr val="500B0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DE5F3-3665-4461-B770-070BFE327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00B0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E5D6D-B1E7-41CE-A1BF-28323925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1C24"/>
                </a:solidFill>
              </a:rPr>
              <a:pPr/>
              <a:t>‹#›</a:t>
            </a:fld>
            <a:endParaRPr lang="en-US">
              <a:solidFill>
                <a:srgbClr val="F01C24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F9015D-D5F1-4A9B-9BEE-7C8A6482F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C3FE6BD-CFC8-43EA-90AC-643D20EDBD2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59000" y="1120592"/>
            <a:ext cx="10673999" cy="308297"/>
          </a:xfrm>
        </p:spPr>
        <p:txBody>
          <a:bodyPr tIns="0" rIns="0" bIns="0" anchor="t" anchorCtr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1800" b="0" cap="all" spc="-50" baseline="0">
                <a:latin typeface="+mj-lt"/>
              </a:defRPr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AU" noProof="0"/>
              <a:t>SECOND LINE TITLE</a:t>
            </a:r>
          </a:p>
        </p:txBody>
      </p:sp>
    </p:spTree>
    <p:extLst>
      <p:ext uri="{BB962C8B-B14F-4D97-AF65-F5344CB8AC3E}">
        <p14:creationId xmlns:p14="http://schemas.microsoft.com/office/powerpoint/2010/main" val="183816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27571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60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890937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994346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78409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0B58A3-E193-4684-ABCE-DF0A8B6CD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000" y="681037"/>
            <a:ext cx="10674000" cy="2585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38D3A-1279-4066-93F5-53800A796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9000" y="1825624"/>
            <a:ext cx="10674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A2CD7-A72C-495B-9228-0E077D24D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33618" y="6293721"/>
            <a:ext cx="799382" cy="36512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800">
                <a:solidFill>
                  <a:schemeClr val="accent3"/>
                </a:solidFill>
                <a:latin typeface="+mj-lt"/>
              </a:defRPr>
            </a:lvl1pPr>
          </a:lstStyle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43B1A-E254-4E8E-8D77-905312686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8555" y="6293721"/>
            <a:ext cx="4114800" cy="36512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6D85B-9034-49C5-A86E-714985BCC2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9001" y="6293721"/>
            <a:ext cx="266989" cy="36512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000">
                <a:solidFill>
                  <a:schemeClr val="accent1"/>
                </a:solidFill>
                <a:latin typeface="+mj-lt"/>
              </a:defRPr>
            </a:lvl1pPr>
          </a:lstStyle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31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dt="0"/>
  <p:txStyles>
    <p:titleStyle>
      <a:lvl1pPr algn="l" defTabSz="609630" rtl="0" eaLnBrk="1" latinLnBrk="0" hangingPunct="1">
        <a:lnSpc>
          <a:spcPct val="90000"/>
        </a:lnSpc>
        <a:spcBef>
          <a:spcPct val="0"/>
        </a:spcBef>
        <a:buNone/>
        <a:defRPr sz="1867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9" indent="-177809" algn="l" defTabSz="609630" rtl="0" eaLnBrk="1" latinLnBrk="0" hangingPunct="1">
        <a:lnSpc>
          <a:spcPct val="100000"/>
        </a:lnSpc>
        <a:spcBef>
          <a:spcPts val="667"/>
        </a:spcBef>
        <a:buClr>
          <a:srgbClr val="BA8A88"/>
        </a:buClr>
        <a:buFont typeface="Wingdings" panose="05000000000000000000" pitchFamily="2" charset="2"/>
        <a:buChar char=""/>
        <a:defRPr sz="1200" kern="1200">
          <a:solidFill>
            <a:schemeClr val="accent3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56676" indent="-178868" algn="l" defTabSz="609630" rtl="0" eaLnBrk="1" latinLnBrk="0" hangingPunct="1">
        <a:lnSpc>
          <a:spcPct val="100000"/>
        </a:lnSpc>
        <a:spcBef>
          <a:spcPts val="333"/>
        </a:spcBef>
        <a:buClr>
          <a:schemeClr val="accent3"/>
        </a:buClr>
        <a:buFont typeface="RT Dromo Light" panose="00000400000000000000" pitchFamily="50" charset="0"/>
        <a:buChar char="–"/>
        <a:defRPr sz="1200" kern="1200">
          <a:solidFill>
            <a:schemeClr val="accent3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534485" indent="-177809" algn="l" defTabSz="609630" rtl="0" eaLnBrk="1" latinLnBrk="0" hangingPunct="1">
        <a:lnSpc>
          <a:spcPct val="100000"/>
        </a:lnSpc>
        <a:spcBef>
          <a:spcPts val="333"/>
        </a:spcBef>
        <a:buClr>
          <a:schemeClr val="accent3"/>
        </a:buClr>
        <a:buFont typeface="RT Dromo Light" panose="00000400000000000000" pitchFamily="50" charset="0"/>
        <a:buChar char="–"/>
        <a:defRPr sz="1200" kern="1200">
          <a:solidFill>
            <a:schemeClr val="accent3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718645" indent="-184159" algn="l" defTabSz="609630" rtl="0" eaLnBrk="1" latinLnBrk="0" hangingPunct="1">
        <a:lnSpc>
          <a:spcPct val="100000"/>
        </a:lnSpc>
        <a:spcBef>
          <a:spcPts val="333"/>
        </a:spcBef>
        <a:buClr>
          <a:schemeClr val="accent3"/>
        </a:buClr>
        <a:buFont typeface="RT Dromo Light" panose="00000400000000000000" pitchFamily="50" charset="0"/>
        <a:buChar char="–"/>
        <a:defRPr sz="1200" kern="1200">
          <a:solidFill>
            <a:schemeClr val="accent3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897512" indent="-178868" algn="l" defTabSz="609630" rtl="0" eaLnBrk="1" latinLnBrk="0" hangingPunct="1">
        <a:lnSpc>
          <a:spcPct val="100000"/>
        </a:lnSpc>
        <a:spcBef>
          <a:spcPts val="333"/>
        </a:spcBef>
        <a:buClr>
          <a:schemeClr val="accent3"/>
        </a:buClr>
        <a:buFont typeface="RT Dromo Light" panose="00000400000000000000" pitchFamily="50" charset="0"/>
        <a:buChar char="–"/>
        <a:defRPr sz="1200" kern="1200">
          <a:solidFill>
            <a:schemeClr val="accent3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>
                <a:solidFill>
                  <a:srgbClr val="500B0E"/>
                </a:solidFill>
              </a:rPr>
              <a:t>Presentation Title</a:t>
            </a:r>
            <a:endParaRPr lang="en-AU" dirty="0">
              <a:solidFill>
                <a:srgbClr val="500B0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16B6A-336A-44FF-82DA-A4D1594FA055}" type="slidenum">
              <a:rPr lang="en-AU" smtClean="0">
                <a:solidFill>
                  <a:srgbClr val="F01C24"/>
                </a:solidFill>
              </a:rPr>
              <a:pPr/>
              <a:t>‹#›</a:t>
            </a:fld>
            <a:endParaRPr lang="en-AU" dirty="0">
              <a:solidFill>
                <a:srgbClr val="F0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383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  <p:sldLayoutId id="2147484112" r:id="rId15"/>
    <p:sldLayoutId id="2147484113" r:id="rId16"/>
    <p:sldLayoutId id="2147484114" r:id="rId17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C57ED508-9001-AF70-A499-9222566D386E}"/>
              </a:ext>
            </a:extLst>
          </p:cNvPr>
          <p:cNvCxnSpPr/>
          <p:nvPr/>
        </p:nvCxnSpPr>
        <p:spPr>
          <a:xfrm rot="5400000" flipH="1" flipV="1">
            <a:off x="4436250" y="-169228"/>
            <a:ext cx="502393" cy="2817112"/>
          </a:xfrm>
          <a:prstGeom prst="bentConnector3">
            <a:avLst/>
          </a:prstGeom>
          <a:ln>
            <a:solidFill>
              <a:srgbClr val="5DCE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">
            <a:extLst>
              <a:ext uri="{FF2B5EF4-FFF2-40B4-BE49-F238E27FC236}">
                <a16:creationId xmlns:a16="http://schemas.microsoft.com/office/drawing/2014/main" id="{5A418D2C-65B3-74D7-560B-9894E28B3E25}"/>
              </a:ext>
            </a:extLst>
          </p:cNvPr>
          <p:cNvSpPr/>
          <p:nvPr/>
        </p:nvSpPr>
        <p:spPr>
          <a:xfrm>
            <a:off x="5164062" y="121925"/>
            <a:ext cx="1811810" cy="446320"/>
          </a:xfrm>
          <a:prstGeom prst="roundRect">
            <a:avLst/>
          </a:prstGeom>
          <a:solidFill>
            <a:srgbClr val="AEAEAE"/>
          </a:solidFill>
          <a:ln w="15875" cap="flat" cmpd="sng" algn="ctr">
            <a:solidFill>
              <a:srgbClr val="9ACD4C">
                <a:shade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Board</a:t>
            </a:r>
          </a:p>
        </p:txBody>
      </p:sp>
      <p:sp>
        <p:nvSpPr>
          <p:cNvPr id="30" name="Rounded Rectangle 6">
            <a:extLst>
              <a:ext uri="{FF2B5EF4-FFF2-40B4-BE49-F238E27FC236}">
                <a16:creationId xmlns:a16="http://schemas.microsoft.com/office/drawing/2014/main" id="{6570BDC7-ACDE-0100-39D0-C7EAE491254F}"/>
              </a:ext>
            </a:extLst>
          </p:cNvPr>
          <p:cNvSpPr/>
          <p:nvPr/>
        </p:nvSpPr>
        <p:spPr>
          <a:xfrm>
            <a:off x="4842810" y="768764"/>
            <a:ext cx="2454313" cy="34095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57150" cap="flat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700" b="1" u="sng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CEO</a:t>
            </a:r>
          </a:p>
          <a:p>
            <a:pPr algn="ctr"/>
            <a:r>
              <a:rPr lang="en-AU" sz="7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Steven Sumner</a:t>
            </a:r>
          </a:p>
        </p:txBody>
      </p:sp>
      <p:sp>
        <p:nvSpPr>
          <p:cNvPr id="33" name="Rounded Rectangle 5">
            <a:extLst>
              <a:ext uri="{FF2B5EF4-FFF2-40B4-BE49-F238E27FC236}">
                <a16:creationId xmlns:a16="http://schemas.microsoft.com/office/drawing/2014/main" id="{E71B694D-9840-0227-8A30-D21AE129B9B9}"/>
              </a:ext>
            </a:extLst>
          </p:cNvPr>
          <p:cNvSpPr/>
          <p:nvPr/>
        </p:nvSpPr>
        <p:spPr>
          <a:xfrm>
            <a:off x="65778" y="1348107"/>
            <a:ext cx="6371316" cy="353845"/>
          </a:xfrm>
          <a:prstGeom prst="roundRect">
            <a:avLst/>
          </a:prstGeom>
          <a:solidFill>
            <a:srgbClr val="0F88E3"/>
          </a:solidFill>
          <a:ln w="57150" cap="flat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700" b="1" u="sng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Business Director</a:t>
            </a:r>
          </a:p>
          <a:p>
            <a:pPr algn="ctr"/>
            <a:r>
              <a:rPr lang="en-AU" sz="7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Natasha Smith</a:t>
            </a:r>
          </a:p>
        </p:txBody>
      </p:sp>
      <p:sp>
        <p:nvSpPr>
          <p:cNvPr id="34" name="Rounded Rectangle 7">
            <a:extLst>
              <a:ext uri="{FF2B5EF4-FFF2-40B4-BE49-F238E27FC236}">
                <a16:creationId xmlns:a16="http://schemas.microsoft.com/office/drawing/2014/main" id="{86444F1C-A4D6-8179-996A-5EC78F398512}"/>
              </a:ext>
            </a:extLst>
          </p:cNvPr>
          <p:cNvSpPr/>
          <p:nvPr/>
        </p:nvSpPr>
        <p:spPr>
          <a:xfrm>
            <a:off x="6568580" y="1339988"/>
            <a:ext cx="5543602" cy="359623"/>
          </a:xfrm>
          <a:prstGeom prst="roundRect">
            <a:avLst/>
          </a:prstGeom>
          <a:solidFill>
            <a:srgbClr val="0F88E3"/>
          </a:solidFill>
          <a:ln w="76200" cap="rnd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70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algn="ctr"/>
            <a:endParaRPr lang="en-AU" sz="70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AU" sz="700" b="1" u="sng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Aboriginal Health Clinical Director</a:t>
            </a:r>
          </a:p>
          <a:p>
            <a:pPr algn="ctr"/>
            <a:r>
              <a:rPr lang="en-AU" sz="7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Ashleigh Smith</a:t>
            </a:r>
            <a:endParaRPr lang="en-AU" sz="70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algn="ctr"/>
            <a:endParaRPr lang="en-AU" sz="70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algn="ctr"/>
            <a:endParaRPr lang="en-AU" sz="70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AF975E7-CAB7-4BB9-8C99-449514B270CC}"/>
              </a:ext>
            </a:extLst>
          </p:cNvPr>
          <p:cNvSpPr txBox="1"/>
          <p:nvPr/>
        </p:nvSpPr>
        <p:spPr>
          <a:xfrm>
            <a:off x="61300" y="1803757"/>
            <a:ext cx="1860934" cy="420756"/>
          </a:xfrm>
          <a:prstGeom prst="rect">
            <a:avLst/>
          </a:prstGeom>
          <a:solidFill>
            <a:srgbClr val="26BCC0"/>
          </a:solidFill>
          <a:ln w="76200" cap="rnd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 defTabSz="358437"/>
            <a:r>
              <a:rPr lang="en-AU" sz="1067" b="1" u="sng" dirty="0">
                <a:solidFill>
                  <a:prstClr val="white"/>
                </a:solidFill>
                <a:latin typeface="Fibra One Bold"/>
                <a:cs typeface="Calibri" panose="020F0502020204030204" pitchFamily="34" charset="0"/>
              </a:rPr>
              <a:t>Business Enabling Team</a:t>
            </a:r>
          </a:p>
          <a:p>
            <a:pPr algn="ctr" defTabSz="358437"/>
            <a:r>
              <a:rPr lang="en-AU" sz="1067" b="1" u="sng" dirty="0">
                <a:solidFill>
                  <a:prstClr val="white"/>
                </a:solidFill>
                <a:latin typeface="Fibra One Bold"/>
                <a:cs typeface="Calibri" panose="020F0502020204030204" pitchFamily="34" charset="0"/>
              </a:rPr>
              <a:t>Health Promotions</a:t>
            </a:r>
          </a:p>
        </p:txBody>
      </p:sp>
      <p:sp>
        <p:nvSpPr>
          <p:cNvPr id="38" name="Rounded Rectangle 63">
            <a:extLst>
              <a:ext uri="{FF2B5EF4-FFF2-40B4-BE49-F238E27FC236}">
                <a16:creationId xmlns:a16="http://schemas.microsoft.com/office/drawing/2014/main" id="{7C201E23-5D84-0A50-D8CE-81DD2676FFBD}"/>
              </a:ext>
            </a:extLst>
          </p:cNvPr>
          <p:cNvSpPr/>
          <p:nvPr/>
        </p:nvSpPr>
        <p:spPr>
          <a:xfrm>
            <a:off x="50049" y="2330475"/>
            <a:ext cx="1826732" cy="395154"/>
          </a:xfrm>
          <a:prstGeom prst="roundRect">
            <a:avLst/>
          </a:prstGeom>
          <a:solidFill>
            <a:srgbClr val="26BCC0"/>
          </a:solidFill>
          <a:ln w="57150" cap="flat" cmpd="sng" algn="ctr">
            <a:solidFill>
              <a:schemeClr val="tx1"/>
            </a:solidFill>
            <a:prstDash val="sysDot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endParaRPr lang="en-AU" sz="700" b="1" kern="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Admin Manager &amp; EA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Brooke Vanzati</a:t>
            </a:r>
          </a:p>
          <a:p>
            <a:pPr algn="ctr" defTabSz="358437">
              <a:defRPr/>
            </a:pPr>
            <a:endParaRPr lang="en-AU" sz="700" b="1" kern="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Rounded Rectangle 48">
            <a:extLst>
              <a:ext uri="{FF2B5EF4-FFF2-40B4-BE49-F238E27FC236}">
                <a16:creationId xmlns:a16="http://schemas.microsoft.com/office/drawing/2014/main" id="{EFC15ED3-F648-635D-9E03-5D51F7580D2B}"/>
              </a:ext>
            </a:extLst>
          </p:cNvPr>
          <p:cNvSpPr/>
          <p:nvPr/>
        </p:nvSpPr>
        <p:spPr>
          <a:xfrm>
            <a:off x="54350" y="2847101"/>
            <a:ext cx="1860280" cy="379673"/>
          </a:xfrm>
          <a:prstGeom prst="roundRect">
            <a:avLst>
              <a:gd name="adj" fmla="val 17931"/>
            </a:avLst>
          </a:prstGeom>
          <a:solidFill>
            <a:srgbClr val="26BCC0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algn="ctr" defTabSz="358437">
              <a:defRPr/>
            </a:pPr>
            <a:endParaRPr lang="en-AU" sz="700" b="1" u="sng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algn="ctr" defTabSz="358437">
              <a:defRPr/>
            </a:pPr>
            <a:endParaRPr lang="en-AU" sz="700" b="1" u="sng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Admin, Socials &amp; Health Promotion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Courtney Rigney</a:t>
            </a:r>
          </a:p>
          <a:p>
            <a:pPr algn="ctr" defTabSz="358437">
              <a:defRPr/>
            </a:pPr>
            <a:endParaRPr lang="en-US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ctr" defTabSz="358437">
              <a:defRPr/>
            </a:pP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114306" indent="-114306" defTabSz="358437">
              <a:buFont typeface="Arial" panose="020B0604020202020204" pitchFamily="34" charset="0"/>
              <a:buChar char="•"/>
              <a:defRPr/>
            </a:pP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ounded Rectangle 32">
            <a:extLst>
              <a:ext uri="{FF2B5EF4-FFF2-40B4-BE49-F238E27FC236}">
                <a16:creationId xmlns:a16="http://schemas.microsoft.com/office/drawing/2014/main" id="{E9F619EA-B604-5BB6-6F52-434B58C43DB5}"/>
              </a:ext>
            </a:extLst>
          </p:cNvPr>
          <p:cNvSpPr/>
          <p:nvPr/>
        </p:nvSpPr>
        <p:spPr>
          <a:xfrm>
            <a:off x="50049" y="3318353"/>
            <a:ext cx="1853952" cy="337010"/>
          </a:xfrm>
          <a:prstGeom prst="roundRect">
            <a:avLst/>
          </a:prstGeom>
          <a:solidFill>
            <a:srgbClr val="26BCC0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Transport Coordinator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Noel Hartman</a:t>
            </a: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ounded Rectangle 35">
            <a:extLst>
              <a:ext uri="{FF2B5EF4-FFF2-40B4-BE49-F238E27FC236}">
                <a16:creationId xmlns:a16="http://schemas.microsoft.com/office/drawing/2014/main" id="{63A6D073-ACA2-1429-7A32-D67B5CD83EA6}"/>
              </a:ext>
            </a:extLst>
          </p:cNvPr>
          <p:cNvSpPr/>
          <p:nvPr/>
        </p:nvSpPr>
        <p:spPr>
          <a:xfrm>
            <a:off x="50049" y="3746408"/>
            <a:ext cx="1874974" cy="803708"/>
          </a:xfrm>
          <a:prstGeom prst="roundRect">
            <a:avLst>
              <a:gd name="adj" fmla="val 18330"/>
            </a:avLst>
          </a:prstGeom>
          <a:solidFill>
            <a:srgbClr val="26BCC0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Casual Transport Drivers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Melissa Sumner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Paul Norris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Melanie Bassham-Bert</a:t>
            </a:r>
            <a:endParaRPr lang="en-US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Sandy Norris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Teresa Ayres</a:t>
            </a:r>
          </a:p>
        </p:txBody>
      </p:sp>
      <p:sp>
        <p:nvSpPr>
          <p:cNvPr id="49" name="Rounded Rectangle 41">
            <a:extLst>
              <a:ext uri="{FF2B5EF4-FFF2-40B4-BE49-F238E27FC236}">
                <a16:creationId xmlns:a16="http://schemas.microsoft.com/office/drawing/2014/main" id="{E88D7E25-F25A-3351-5D6D-F75298DBE679}"/>
              </a:ext>
            </a:extLst>
          </p:cNvPr>
          <p:cNvSpPr/>
          <p:nvPr/>
        </p:nvSpPr>
        <p:spPr>
          <a:xfrm>
            <a:off x="43029" y="4641161"/>
            <a:ext cx="1867992" cy="421325"/>
          </a:xfrm>
          <a:prstGeom prst="roundRect">
            <a:avLst/>
          </a:prstGeom>
          <a:solidFill>
            <a:srgbClr val="26BCC0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Cleaners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Kirsty Oxborrow (Adelaide Road)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AEA2AB3-7A68-AC66-3862-612FE4875775}"/>
              </a:ext>
            </a:extLst>
          </p:cNvPr>
          <p:cNvSpPr txBox="1"/>
          <p:nvPr/>
        </p:nvSpPr>
        <p:spPr>
          <a:xfrm>
            <a:off x="1999239" y="1803757"/>
            <a:ext cx="1380992" cy="420756"/>
          </a:xfrm>
          <a:prstGeom prst="rect">
            <a:avLst/>
          </a:prstGeom>
          <a:solidFill>
            <a:schemeClr val="accent3">
              <a:lumMod val="75000"/>
            </a:schemeClr>
          </a:solidFill>
          <a:ln w="76200" cap="rnd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 defTabSz="358437">
              <a:defRPr/>
            </a:pPr>
            <a:r>
              <a:rPr lang="en-AU" sz="1067" b="1" u="sng" kern="0" dirty="0">
                <a:solidFill>
                  <a:prstClr val="white"/>
                </a:solidFill>
                <a:latin typeface="Fibra One Bold"/>
                <a:cs typeface="Calibri" panose="020F0502020204030204" pitchFamily="34" charset="0"/>
              </a:rPr>
              <a:t>Human Resources</a:t>
            </a:r>
          </a:p>
          <a:p>
            <a:pPr algn="ctr" defTabSz="358437">
              <a:defRPr/>
            </a:pPr>
            <a:r>
              <a:rPr lang="en-AU" sz="1067" b="1" u="sng" kern="0" dirty="0">
                <a:solidFill>
                  <a:prstClr val="white"/>
                </a:solidFill>
                <a:latin typeface="Fibra One Bold"/>
                <a:cs typeface="Calibri" panose="020F0502020204030204" pitchFamily="34" charset="0"/>
              </a:rPr>
              <a:t>IT &amp; WHS</a:t>
            </a:r>
          </a:p>
        </p:txBody>
      </p:sp>
      <p:sp>
        <p:nvSpPr>
          <p:cNvPr id="58" name="Rounded Rectangle 65">
            <a:extLst>
              <a:ext uri="{FF2B5EF4-FFF2-40B4-BE49-F238E27FC236}">
                <a16:creationId xmlns:a16="http://schemas.microsoft.com/office/drawing/2014/main" id="{52E67C6C-B5C7-BEE4-7A74-7DAE30D06BA4}"/>
              </a:ext>
            </a:extLst>
          </p:cNvPr>
          <p:cNvSpPr/>
          <p:nvPr/>
        </p:nvSpPr>
        <p:spPr>
          <a:xfrm>
            <a:off x="8202167" y="133153"/>
            <a:ext cx="2451509" cy="192435"/>
          </a:xfrm>
          <a:prstGeom prst="roundRect">
            <a:avLst/>
          </a:prstGeom>
          <a:noFill/>
          <a:ln w="57150" cap="flat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733" b="1" dirty="0">
                <a:solidFill>
                  <a:schemeClr val="tx1"/>
                </a:solidFill>
                <a:latin typeface="Century Gothic" panose="020B0502020202020204" pitchFamily="34" charset="0"/>
              </a:rPr>
              <a:t>Key: Dotted outline = Executive Team members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7505804-D25E-4DFB-36DF-D3E044F5ED98}"/>
              </a:ext>
            </a:extLst>
          </p:cNvPr>
          <p:cNvSpPr txBox="1"/>
          <p:nvPr/>
        </p:nvSpPr>
        <p:spPr>
          <a:xfrm>
            <a:off x="10226743" y="1785376"/>
            <a:ext cx="1903957" cy="420756"/>
          </a:xfrm>
          <a:prstGeom prst="rect">
            <a:avLst/>
          </a:prstGeom>
          <a:solidFill>
            <a:srgbClr val="FF198C"/>
          </a:solidFill>
          <a:ln w="76200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 defTabSz="358437"/>
            <a:r>
              <a:rPr lang="en-AU" sz="1067" b="1" u="sng" dirty="0">
                <a:solidFill>
                  <a:prstClr val="white"/>
                </a:solidFill>
                <a:latin typeface="Fibra One Bold"/>
                <a:cs typeface="Calibri" panose="020F0502020204030204" pitchFamily="34" charset="0"/>
              </a:rPr>
              <a:t>Social &amp; Emotional Wellbeing Team</a:t>
            </a:r>
          </a:p>
        </p:txBody>
      </p:sp>
      <p:sp>
        <p:nvSpPr>
          <p:cNvPr id="64" name="Rounded Rectangle 24">
            <a:extLst>
              <a:ext uri="{FF2B5EF4-FFF2-40B4-BE49-F238E27FC236}">
                <a16:creationId xmlns:a16="http://schemas.microsoft.com/office/drawing/2014/main" id="{8986A1ED-A4FE-D15E-F426-B83C77A96756}"/>
              </a:ext>
            </a:extLst>
          </p:cNvPr>
          <p:cNvSpPr/>
          <p:nvPr/>
        </p:nvSpPr>
        <p:spPr>
          <a:xfrm>
            <a:off x="10242341" y="2314346"/>
            <a:ext cx="1872760" cy="415505"/>
          </a:xfrm>
          <a:prstGeom prst="roundRect">
            <a:avLst/>
          </a:prstGeom>
          <a:solidFill>
            <a:srgbClr val="FF198C"/>
          </a:solidFill>
          <a:ln w="57150" cap="flat" cmpd="sng" algn="ctr">
            <a:solidFill>
              <a:schemeClr val="tx1"/>
            </a:solidFill>
            <a:prstDash val="sysDot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Social &amp; Emotional Wellbeing Manager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Diana Murphy</a:t>
            </a:r>
          </a:p>
        </p:txBody>
      </p:sp>
      <p:sp>
        <p:nvSpPr>
          <p:cNvPr id="66" name="Rounded Rectangle 33">
            <a:extLst>
              <a:ext uri="{FF2B5EF4-FFF2-40B4-BE49-F238E27FC236}">
                <a16:creationId xmlns:a16="http://schemas.microsoft.com/office/drawing/2014/main" id="{2046F6AF-37F2-4A46-CFCA-630FAAE4838D}"/>
              </a:ext>
            </a:extLst>
          </p:cNvPr>
          <p:cNvSpPr/>
          <p:nvPr/>
        </p:nvSpPr>
        <p:spPr>
          <a:xfrm>
            <a:off x="10257940" y="3292916"/>
            <a:ext cx="1872760" cy="354329"/>
          </a:xfrm>
          <a:prstGeom prst="roundRect">
            <a:avLst/>
          </a:prstGeom>
          <a:solidFill>
            <a:srgbClr val="FF198C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Mental Health Clinician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Zane Gunter</a:t>
            </a:r>
          </a:p>
        </p:txBody>
      </p:sp>
      <p:sp>
        <p:nvSpPr>
          <p:cNvPr id="68" name="Rounded Rectangle 37">
            <a:extLst>
              <a:ext uri="{FF2B5EF4-FFF2-40B4-BE49-F238E27FC236}">
                <a16:creationId xmlns:a16="http://schemas.microsoft.com/office/drawing/2014/main" id="{B1B6F68B-2FFA-966F-6F6E-E64D36D77208}"/>
              </a:ext>
            </a:extLst>
          </p:cNvPr>
          <p:cNvSpPr/>
          <p:nvPr/>
        </p:nvSpPr>
        <p:spPr>
          <a:xfrm>
            <a:off x="10268113" y="2853848"/>
            <a:ext cx="1872760" cy="372926"/>
          </a:xfrm>
          <a:prstGeom prst="roundRect">
            <a:avLst/>
          </a:prstGeom>
          <a:solidFill>
            <a:srgbClr val="FF198C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SEWB &amp; AOD Counsellor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Emma Jackson</a:t>
            </a:r>
          </a:p>
        </p:txBody>
      </p:sp>
      <p:sp>
        <p:nvSpPr>
          <p:cNvPr id="74" name="Rounded Rectangle 47">
            <a:extLst>
              <a:ext uri="{FF2B5EF4-FFF2-40B4-BE49-F238E27FC236}">
                <a16:creationId xmlns:a16="http://schemas.microsoft.com/office/drawing/2014/main" id="{8555F05D-2002-3520-0BFE-65A72DB98B77}"/>
              </a:ext>
            </a:extLst>
          </p:cNvPr>
          <p:cNvSpPr/>
          <p:nvPr/>
        </p:nvSpPr>
        <p:spPr>
          <a:xfrm>
            <a:off x="10257940" y="3718410"/>
            <a:ext cx="1876884" cy="353771"/>
          </a:xfrm>
          <a:prstGeom prst="roundRect">
            <a:avLst/>
          </a:prstGeom>
          <a:solidFill>
            <a:srgbClr val="FF198C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Social and Wellbeing Counsellor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Bobbie-Jo Williams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D0E605B-96DD-70CA-2AED-D6A8CA1A9567}"/>
              </a:ext>
            </a:extLst>
          </p:cNvPr>
          <p:cNvSpPr txBox="1"/>
          <p:nvPr/>
        </p:nvSpPr>
        <p:spPr>
          <a:xfrm>
            <a:off x="8536655" y="1792889"/>
            <a:ext cx="1610687" cy="420756"/>
          </a:xfrm>
          <a:prstGeom prst="rect">
            <a:avLst/>
          </a:prstGeom>
          <a:solidFill>
            <a:schemeClr val="accent3">
              <a:lumMod val="75000"/>
            </a:schemeClr>
          </a:solidFill>
          <a:ln w="76200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 defTabSz="358437"/>
            <a:r>
              <a:rPr lang="en-AU" sz="1067" b="1" u="sng" dirty="0">
                <a:solidFill>
                  <a:prstClr val="white"/>
                </a:solidFill>
                <a:latin typeface="Fibra One Bold"/>
                <a:cs typeface="Calibri" panose="020F0502020204030204" pitchFamily="34" charset="0"/>
              </a:rPr>
              <a:t>Integrated Team Care</a:t>
            </a:r>
          </a:p>
          <a:p>
            <a:pPr algn="ctr" defTabSz="358437"/>
            <a:endParaRPr lang="en-AU" sz="1067" b="1" u="sng" dirty="0">
              <a:solidFill>
                <a:prstClr val="white"/>
              </a:solidFill>
              <a:latin typeface="Fibra One Bold"/>
              <a:cs typeface="Calibri" panose="020F0502020204030204" pitchFamily="34" charset="0"/>
            </a:endParaRPr>
          </a:p>
        </p:txBody>
      </p:sp>
      <p:sp>
        <p:nvSpPr>
          <p:cNvPr id="78" name="Rounded Rectangle 23">
            <a:extLst>
              <a:ext uri="{FF2B5EF4-FFF2-40B4-BE49-F238E27FC236}">
                <a16:creationId xmlns:a16="http://schemas.microsoft.com/office/drawing/2014/main" id="{D32F124A-9FBF-9242-11F9-210B0E0985D3}"/>
              </a:ext>
            </a:extLst>
          </p:cNvPr>
          <p:cNvSpPr/>
          <p:nvPr/>
        </p:nvSpPr>
        <p:spPr>
          <a:xfrm>
            <a:off x="8539457" y="2309096"/>
            <a:ext cx="1599269" cy="420755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57150" cap="flat" cmpd="sng" algn="ctr">
            <a:solidFill>
              <a:schemeClr val="tx1"/>
            </a:solidFill>
            <a:prstDash val="sysDot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latin typeface="Century Gothic" panose="020B0502020202020204" pitchFamily="34" charset="0"/>
                <a:cs typeface="Calibri" panose="020F0502020204030204" pitchFamily="34" charset="0"/>
              </a:rPr>
              <a:t>Indigenous Health Project Officer</a:t>
            </a:r>
          </a:p>
          <a:p>
            <a:pPr algn="ctr" defTabSz="358437">
              <a:defRPr/>
            </a:pPr>
            <a:r>
              <a:rPr lang="en-AU" sz="700" b="1" kern="0" dirty="0">
                <a:latin typeface="Century Gothic" panose="020B0502020202020204" pitchFamily="34" charset="0"/>
                <a:cs typeface="Calibri" panose="020F0502020204030204" pitchFamily="34" charset="0"/>
              </a:rPr>
              <a:t>Catherine Warren</a:t>
            </a:r>
          </a:p>
        </p:txBody>
      </p:sp>
      <p:sp>
        <p:nvSpPr>
          <p:cNvPr id="80" name="Rounded Rectangle 34">
            <a:extLst>
              <a:ext uri="{FF2B5EF4-FFF2-40B4-BE49-F238E27FC236}">
                <a16:creationId xmlns:a16="http://schemas.microsoft.com/office/drawing/2014/main" id="{302B8F6F-0DD6-1E90-AB1D-4EC473DEA3BE}"/>
              </a:ext>
            </a:extLst>
          </p:cNvPr>
          <p:cNvSpPr/>
          <p:nvPr/>
        </p:nvSpPr>
        <p:spPr>
          <a:xfrm>
            <a:off x="8539456" y="2848532"/>
            <a:ext cx="1599270" cy="351199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Indigenous Health Project Officer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Nerylee Aston</a:t>
            </a:r>
          </a:p>
        </p:txBody>
      </p:sp>
      <p:sp>
        <p:nvSpPr>
          <p:cNvPr id="82" name="Rounded Rectangle 46">
            <a:extLst>
              <a:ext uri="{FF2B5EF4-FFF2-40B4-BE49-F238E27FC236}">
                <a16:creationId xmlns:a16="http://schemas.microsoft.com/office/drawing/2014/main" id="{76A666D0-A903-3D6D-2901-9A966DBC3886}"/>
              </a:ext>
            </a:extLst>
          </p:cNvPr>
          <p:cNvSpPr/>
          <p:nvPr/>
        </p:nvSpPr>
        <p:spPr>
          <a:xfrm>
            <a:off x="8545166" y="3285944"/>
            <a:ext cx="1587852" cy="29631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Care Coordinator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Karen Cooper</a:t>
            </a:r>
          </a:p>
        </p:txBody>
      </p:sp>
      <p:sp>
        <p:nvSpPr>
          <p:cNvPr id="84" name="Rounded Rectangle 31">
            <a:extLst>
              <a:ext uri="{FF2B5EF4-FFF2-40B4-BE49-F238E27FC236}">
                <a16:creationId xmlns:a16="http://schemas.microsoft.com/office/drawing/2014/main" id="{00B054E7-866C-DBB1-CD98-656486EB14DC}"/>
              </a:ext>
            </a:extLst>
          </p:cNvPr>
          <p:cNvSpPr/>
          <p:nvPr/>
        </p:nvSpPr>
        <p:spPr>
          <a:xfrm>
            <a:off x="8536654" y="3659018"/>
            <a:ext cx="1596363" cy="351199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Chronic Disease Coordinator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Luke McKenzie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9D85B4A-0150-604F-6053-815F077C7C28}"/>
              </a:ext>
            </a:extLst>
          </p:cNvPr>
          <p:cNvSpPr txBox="1"/>
          <p:nvPr/>
        </p:nvSpPr>
        <p:spPr>
          <a:xfrm>
            <a:off x="6563377" y="1795480"/>
            <a:ext cx="1860934" cy="420756"/>
          </a:xfrm>
          <a:prstGeom prst="rect">
            <a:avLst/>
          </a:prstGeom>
          <a:solidFill>
            <a:srgbClr val="26BCC0"/>
          </a:solidFill>
          <a:ln w="762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 defTabSz="358437"/>
            <a:r>
              <a:rPr lang="en-AU" sz="1067" b="1" u="sng" dirty="0">
                <a:solidFill>
                  <a:prstClr val="white"/>
                </a:solidFill>
                <a:latin typeface="Fibra One Bold"/>
                <a:cs typeface="Calibri" panose="020F0502020204030204" pitchFamily="34" charset="0"/>
              </a:rPr>
              <a:t>Clinic Team</a:t>
            </a:r>
          </a:p>
          <a:p>
            <a:pPr algn="ctr" defTabSz="358437"/>
            <a:endParaRPr lang="en-AU" sz="1067" b="1" u="sng" dirty="0">
              <a:solidFill>
                <a:prstClr val="white"/>
              </a:solidFill>
              <a:latin typeface="Fibra One Bold"/>
              <a:cs typeface="Calibri" panose="020F0502020204030204" pitchFamily="34" charset="0"/>
            </a:endParaRPr>
          </a:p>
        </p:txBody>
      </p:sp>
      <p:sp>
        <p:nvSpPr>
          <p:cNvPr id="90" name="Rounded Rectangle 42">
            <a:extLst>
              <a:ext uri="{FF2B5EF4-FFF2-40B4-BE49-F238E27FC236}">
                <a16:creationId xmlns:a16="http://schemas.microsoft.com/office/drawing/2014/main" id="{E3B5BF72-1B05-C152-B6E2-4A41A3F0A37B}"/>
              </a:ext>
            </a:extLst>
          </p:cNvPr>
          <p:cNvSpPr/>
          <p:nvPr/>
        </p:nvSpPr>
        <p:spPr>
          <a:xfrm>
            <a:off x="6577241" y="2305162"/>
            <a:ext cx="1871062" cy="414122"/>
          </a:xfrm>
          <a:prstGeom prst="roundRect">
            <a:avLst/>
          </a:prstGeom>
          <a:solidFill>
            <a:srgbClr val="26BCC0"/>
          </a:solidFill>
          <a:ln w="57150" cap="flat" cmpd="sng" algn="ctr">
            <a:solidFill>
              <a:schemeClr val="tx1"/>
            </a:solidFill>
            <a:prstDash val="sysDot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Clinic Manager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Kelly Smith</a:t>
            </a:r>
          </a:p>
        </p:txBody>
      </p:sp>
      <p:sp>
        <p:nvSpPr>
          <p:cNvPr id="94" name="Rounded Rectangle 27">
            <a:extLst>
              <a:ext uri="{FF2B5EF4-FFF2-40B4-BE49-F238E27FC236}">
                <a16:creationId xmlns:a16="http://schemas.microsoft.com/office/drawing/2014/main" id="{70E515DF-6911-F9DB-9792-5AB552CFC2A6}"/>
              </a:ext>
            </a:extLst>
          </p:cNvPr>
          <p:cNvSpPr/>
          <p:nvPr/>
        </p:nvSpPr>
        <p:spPr>
          <a:xfrm>
            <a:off x="6543123" y="2839716"/>
            <a:ext cx="1881188" cy="720030"/>
          </a:xfrm>
          <a:prstGeom prst="roundRect">
            <a:avLst>
              <a:gd name="adj" fmla="val 18059"/>
            </a:avLst>
          </a:prstGeom>
          <a:solidFill>
            <a:srgbClr val="26BCC0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Aboriginal Health Practitioners/Workers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Nikki Smith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Kuranye Owen (In Training)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Everett Giles (In Training)</a:t>
            </a:r>
          </a:p>
        </p:txBody>
      </p: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FC8E1961-2245-4985-BD48-F5621678DB73}"/>
              </a:ext>
            </a:extLst>
          </p:cNvPr>
          <p:cNvCxnSpPr/>
          <p:nvPr/>
        </p:nvCxnSpPr>
        <p:spPr>
          <a:xfrm rot="16200000" flipV="1">
            <a:off x="7634105" y="-441483"/>
            <a:ext cx="226013" cy="3361621"/>
          </a:xfrm>
          <a:prstGeom prst="bentConnector3">
            <a:avLst/>
          </a:prstGeom>
          <a:ln>
            <a:solidFill>
              <a:srgbClr val="5DCEA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27734032-3C8C-4E79-A1B5-EF724F4770FC}"/>
              </a:ext>
            </a:extLst>
          </p:cNvPr>
          <p:cNvCxnSpPr/>
          <p:nvPr/>
        </p:nvCxnSpPr>
        <p:spPr>
          <a:xfrm flipH="1" flipV="1">
            <a:off x="6069965" y="567973"/>
            <a:ext cx="1" cy="189673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ounded Rectangle 8">
            <a:extLst>
              <a:ext uri="{FF2B5EF4-FFF2-40B4-BE49-F238E27FC236}">
                <a16:creationId xmlns:a16="http://schemas.microsoft.com/office/drawing/2014/main" id="{4DE00B7F-40C4-7FE0-EF6D-D25026EEA053}"/>
              </a:ext>
            </a:extLst>
          </p:cNvPr>
          <p:cNvSpPr/>
          <p:nvPr/>
        </p:nvSpPr>
        <p:spPr>
          <a:xfrm>
            <a:off x="6543122" y="3655363"/>
            <a:ext cx="1881189" cy="1044488"/>
          </a:xfrm>
          <a:prstGeom prst="roundRect">
            <a:avLst/>
          </a:prstGeom>
          <a:solidFill>
            <a:srgbClr val="26BCC0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General Practitioners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Dr Jodi Hunt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Dr Jerry Wong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Dr Sheree Hunt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Dr Prashan Kuruppu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Dr Naomi Wall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Dr David Edwardes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Dr Patrick Sprau</a:t>
            </a: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Rounded Rectangle 28">
            <a:extLst>
              <a:ext uri="{FF2B5EF4-FFF2-40B4-BE49-F238E27FC236}">
                <a16:creationId xmlns:a16="http://schemas.microsoft.com/office/drawing/2014/main" id="{B606999E-FDE0-DD25-256E-15CC9F278693}"/>
              </a:ext>
            </a:extLst>
          </p:cNvPr>
          <p:cNvSpPr/>
          <p:nvPr/>
        </p:nvSpPr>
        <p:spPr>
          <a:xfrm>
            <a:off x="6543123" y="4794849"/>
            <a:ext cx="1881188" cy="456231"/>
          </a:xfrm>
          <a:prstGeom prst="roundRect">
            <a:avLst/>
          </a:prstGeom>
          <a:solidFill>
            <a:srgbClr val="26BCC0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Registered Nurses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Melissa Rumbelow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Janelle McIntosh</a:t>
            </a: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Rounded Rectangle 29">
            <a:extLst>
              <a:ext uri="{FF2B5EF4-FFF2-40B4-BE49-F238E27FC236}">
                <a16:creationId xmlns:a16="http://schemas.microsoft.com/office/drawing/2014/main" id="{4668106B-5780-2F6F-8E5C-205F29846F04}"/>
              </a:ext>
            </a:extLst>
          </p:cNvPr>
          <p:cNvSpPr/>
          <p:nvPr/>
        </p:nvSpPr>
        <p:spPr>
          <a:xfrm>
            <a:off x="6543121" y="5348077"/>
            <a:ext cx="1871061" cy="286196"/>
          </a:xfrm>
          <a:prstGeom prst="roundRect">
            <a:avLst/>
          </a:prstGeom>
          <a:solidFill>
            <a:srgbClr val="26BCC0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Senior Administration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Crystal Ackland</a:t>
            </a:r>
          </a:p>
          <a:p>
            <a:pPr algn="ctr" defTabSz="358437">
              <a:defRPr/>
            </a:pP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AF975E7-CAB7-4BB9-8C99-449514B270CC}"/>
              </a:ext>
            </a:extLst>
          </p:cNvPr>
          <p:cNvSpPr txBox="1"/>
          <p:nvPr/>
        </p:nvSpPr>
        <p:spPr>
          <a:xfrm>
            <a:off x="4598331" y="1806417"/>
            <a:ext cx="1853952" cy="420756"/>
          </a:xfrm>
          <a:prstGeom prst="rect">
            <a:avLst/>
          </a:prstGeom>
          <a:solidFill>
            <a:srgbClr val="FF198C"/>
          </a:solidFill>
          <a:ln w="76200" cap="rnd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 defTabSz="358437"/>
            <a:r>
              <a:rPr lang="en-AU" sz="1067" b="1" u="sng" dirty="0">
                <a:solidFill>
                  <a:prstClr val="white"/>
                </a:solidFill>
                <a:latin typeface="Fibra One Bold"/>
                <a:cs typeface="Calibri" panose="020F0502020204030204" pitchFamily="34" charset="0"/>
              </a:rPr>
              <a:t>Child &amp; Youth Programs</a:t>
            </a:r>
          </a:p>
          <a:p>
            <a:pPr algn="ctr" defTabSz="358437"/>
            <a:endParaRPr lang="en-US" sz="1067" b="1" u="sng" dirty="0">
              <a:solidFill>
                <a:prstClr val="white"/>
              </a:solidFill>
              <a:latin typeface="Fibra One Bold"/>
              <a:cs typeface="Calibri" panose="020F0502020204030204" pitchFamily="34" charset="0"/>
            </a:endParaRPr>
          </a:p>
        </p:txBody>
      </p:sp>
      <p:sp>
        <p:nvSpPr>
          <p:cNvPr id="65" name="Rounded Rectangle 48">
            <a:extLst>
              <a:ext uri="{FF2B5EF4-FFF2-40B4-BE49-F238E27FC236}">
                <a16:creationId xmlns:a16="http://schemas.microsoft.com/office/drawing/2014/main" id="{EFC15ED3-F648-635D-9E03-5D51F7580D2B}"/>
              </a:ext>
            </a:extLst>
          </p:cNvPr>
          <p:cNvSpPr/>
          <p:nvPr/>
        </p:nvSpPr>
        <p:spPr>
          <a:xfrm>
            <a:off x="4598331" y="2289379"/>
            <a:ext cx="1853952" cy="866350"/>
          </a:xfrm>
          <a:prstGeom prst="roundRect">
            <a:avLst/>
          </a:prstGeom>
          <a:solidFill>
            <a:srgbClr val="FF198C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US" sz="700" b="1" u="sng" kern="0" dirty="0" err="1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Po:rlar</a:t>
            </a:r>
            <a:r>
              <a:rPr lang="en-US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US" sz="700" b="1" u="sng" kern="0" dirty="0" err="1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Ka:ngkun</a:t>
            </a:r>
            <a:r>
              <a:rPr lang="en-US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US" sz="700" b="1" u="sng" kern="0" dirty="0" err="1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Tainkulan</a:t>
            </a:r>
            <a:r>
              <a:rPr lang="en-US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(PKT) 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Aboriginal Community Engagement  </a:t>
            </a: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Aileen Rigney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Phoebe Kartinyeri</a:t>
            </a:r>
          </a:p>
          <a:p>
            <a:pPr algn="ctr" defTabSz="358437">
              <a:defRPr/>
            </a:pPr>
            <a:endParaRPr lang="en-US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Community Engagement Worker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Chris Hawkins</a:t>
            </a: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Rounded Rectangle 48">
            <a:extLst>
              <a:ext uri="{FF2B5EF4-FFF2-40B4-BE49-F238E27FC236}">
                <a16:creationId xmlns:a16="http://schemas.microsoft.com/office/drawing/2014/main" id="{EFC15ED3-F648-635D-9E03-5D51F7580D2B}"/>
              </a:ext>
            </a:extLst>
          </p:cNvPr>
          <p:cNvSpPr/>
          <p:nvPr/>
        </p:nvSpPr>
        <p:spPr>
          <a:xfrm>
            <a:off x="4598331" y="3242401"/>
            <a:ext cx="1853952" cy="679706"/>
          </a:xfrm>
          <a:prstGeom prst="roundRect">
            <a:avLst/>
          </a:prstGeom>
          <a:solidFill>
            <a:srgbClr val="FF198C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US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Together Our Children Succeed (TOCS)</a:t>
            </a:r>
          </a:p>
          <a:p>
            <a:pPr algn="ctr" defTabSz="358437">
              <a:defRPr/>
            </a:pPr>
            <a:endParaRPr lang="en-US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Community Cultural Development Kelly Rigney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AEA2AB3-7A68-AC66-3862-612FE4875775}"/>
              </a:ext>
            </a:extLst>
          </p:cNvPr>
          <p:cNvSpPr txBox="1"/>
          <p:nvPr/>
        </p:nvSpPr>
        <p:spPr>
          <a:xfrm>
            <a:off x="3457236" y="1798783"/>
            <a:ext cx="1061694" cy="420756"/>
          </a:xfrm>
          <a:prstGeom prst="rect">
            <a:avLst/>
          </a:prstGeom>
          <a:solidFill>
            <a:srgbClr val="FF3300"/>
          </a:solidFill>
          <a:ln w="76200" cap="rnd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 defTabSz="358437">
              <a:defRPr/>
            </a:pPr>
            <a:r>
              <a:rPr lang="en-AU" sz="1067" b="1" u="sng" kern="0" dirty="0">
                <a:solidFill>
                  <a:prstClr val="white"/>
                </a:solidFill>
                <a:latin typeface="Fibra One Bold"/>
                <a:cs typeface="Calibri" panose="020F0502020204030204" pitchFamily="34" charset="0"/>
              </a:rPr>
              <a:t>FINANCE</a:t>
            </a:r>
          </a:p>
          <a:p>
            <a:pPr algn="ctr" defTabSz="358437">
              <a:defRPr/>
            </a:pPr>
            <a:endParaRPr lang="en-AU" sz="1067" b="1" u="sng" kern="0" dirty="0">
              <a:solidFill>
                <a:prstClr val="white"/>
              </a:solidFill>
              <a:latin typeface="Fibra One Bold"/>
              <a:cs typeface="Calibri" panose="020F0502020204030204" pitchFamily="34" charset="0"/>
            </a:endParaRPr>
          </a:p>
        </p:txBody>
      </p:sp>
      <p:sp>
        <p:nvSpPr>
          <p:cNvPr id="48" name="Rounded Rectangle 56">
            <a:extLst>
              <a:ext uri="{FF2B5EF4-FFF2-40B4-BE49-F238E27FC236}">
                <a16:creationId xmlns:a16="http://schemas.microsoft.com/office/drawing/2014/main" id="{CA70AA44-B5FE-9D6B-5B39-9CFE67E56938}"/>
              </a:ext>
            </a:extLst>
          </p:cNvPr>
          <p:cNvSpPr/>
          <p:nvPr/>
        </p:nvSpPr>
        <p:spPr>
          <a:xfrm>
            <a:off x="3457236" y="2305162"/>
            <a:ext cx="1061694" cy="414122"/>
          </a:xfrm>
          <a:prstGeom prst="roundRect">
            <a:avLst/>
          </a:prstGeom>
          <a:solidFill>
            <a:srgbClr val="FF3300"/>
          </a:solidFill>
          <a:ln w="57150" cap="flat" cmpd="sng" algn="ctr">
            <a:solidFill>
              <a:schemeClr val="tx1"/>
            </a:solidFill>
            <a:prstDash val="sysDot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algn="ctr" defTabSz="358437">
              <a:defRPr/>
            </a:pPr>
            <a:endParaRPr lang="en-US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algn="ctr" defTabSz="358437">
              <a:defRPr/>
            </a:pPr>
            <a:r>
              <a:rPr lang="en-US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Finance Manager 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Denise Waechter</a:t>
            </a: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ctr" defTabSz="358437">
              <a:defRPr/>
            </a:pP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114306" indent="-114306" defTabSz="358437">
              <a:buFont typeface="Arial" panose="020B0604020202020204" pitchFamily="34" charset="0"/>
              <a:buChar char="•"/>
              <a:defRPr/>
            </a:pP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Rounded Rectangle 63">
            <a:extLst>
              <a:ext uri="{FF2B5EF4-FFF2-40B4-BE49-F238E27FC236}">
                <a16:creationId xmlns:a16="http://schemas.microsoft.com/office/drawing/2014/main" id="{7C201E23-5D84-0A50-D8CE-81DD2676FFBD}"/>
              </a:ext>
            </a:extLst>
          </p:cNvPr>
          <p:cNvSpPr/>
          <p:nvPr/>
        </p:nvSpPr>
        <p:spPr>
          <a:xfrm>
            <a:off x="1990417" y="2314346"/>
            <a:ext cx="1361099" cy="41412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76200" cap="rnd" cmpd="sng" algn="ctr">
            <a:noFill/>
            <a:prstDash val="sysDot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endParaRPr lang="en-AU" sz="700" b="1" kern="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Rebecca Fidge</a:t>
            </a:r>
          </a:p>
          <a:p>
            <a:pPr algn="ctr" defTabSz="358437">
              <a:defRPr/>
            </a:pPr>
            <a:endParaRPr lang="en-AU" sz="700" b="1" kern="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ounded Rectangle 47">
            <a:extLst>
              <a:ext uri="{FF2B5EF4-FFF2-40B4-BE49-F238E27FC236}">
                <a16:creationId xmlns:a16="http://schemas.microsoft.com/office/drawing/2014/main" id="{8555F05D-2002-3520-0BFE-65A72DB98B77}"/>
              </a:ext>
            </a:extLst>
          </p:cNvPr>
          <p:cNvSpPr/>
          <p:nvPr/>
        </p:nvSpPr>
        <p:spPr>
          <a:xfrm>
            <a:off x="10248319" y="4138881"/>
            <a:ext cx="1912347" cy="353771"/>
          </a:xfrm>
          <a:prstGeom prst="roundRect">
            <a:avLst/>
          </a:prstGeom>
          <a:solidFill>
            <a:srgbClr val="FF198C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US" sz="700" b="1" u="sng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Aged Care Support Coordinator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Gordon Rigney Snr</a:t>
            </a: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Rounded Rectangle 47">
            <a:extLst>
              <a:ext uri="{FF2B5EF4-FFF2-40B4-BE49-F238E27FC236}">
                <a16:creationId xmlns:a16="http://schemas.microsoft.com/office/drawing/2014/main" id="{8555F05D-2002-3520-0BFE-65A72DB98B77}"/>
              </a:ext>
            </a:extLst>
          </p:cNvPr>
          <p:cNvSpPr/>
          <p:nvPr/>
        </p:nvSpPr>
        <p:spPr>
          <a:xfrm>
            <a:off x="10242341" y="4563410"/>
            <a:ext cx="1897262" cy="353771"/>
          </a:xfrm>
          <a:prstGeom prst="roundRect">
            <a:avLst/>
          </a:prstGeom>
          <a:solidFill>
            <a:srgbClr val="FF198C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US" sz="700" b="1" u="sng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Aged Care Connector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Gerald Rigney</a:t>
            </a: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ounded Rectangle 29">
            <a:extLst>
              <a:ext uri="{FF2B5EF4-FFF2-40B4-BE49-F238E27FC236}">
                <a16:creationId xmlns:a16="http://schemas.microsoft.com/office/drawing/2014/main" id="{4668106B-5780-2F6F-8E5C-205F29846F04}"/>
              </a:ext>
            </a:extLst>
          </p:cNvPr>
          <p:cNvSpPr/>
          <p:nvPr/>
        </p:nvSpPr>
        <p:spPr>
          <a:xfrm>
            <a:off x="6543120" y="5731271"/>
            <a:ext cx="1871061" cy="456230"/>
          </a:xfrm>
          <a:prstGeom prst="roundRect">
            <a:avLst/>
          </a:prstGeom>
          <a:solidFill>
            <a:srgbClr val="26BCC0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r>
              <a:rPr lang="en-AU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Administration</a:t>
            </a: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Skye Kartinyeri –Sumner</a:t>
            </a:r>
          </a:p>
          <a:p>
            <a:pPr algn="ctr" defTabSz="358437">
              <a:defRPr/>
            </a:pPr>
            <a:r>
              <a:rPr lang="en-AU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Phoebe </a:t>
            </a:r>
            <a:r>
              <a:rPr lang="en-AU" sz="700" b="1" kern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Kartinyeri </a:t>
            </a: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Rounded Rectangle 56">
            <a:extLst>
              <a:ext uri="{FF2B5EF4-FFF2-40B4-BE49-F238E27FC236}">
                <a16:creationId xmlns:a16="http://schemas.microsoft.com/office/drawing/2014/main" id="{A42A2A08-A0FC-48AB-BA4B-CA3B15150E8F}"/>
              </a:ext>
            </a:extLst>
          </p:cNvPr>
          <p:cNvSpPr/>
          <p:nvPr/>
        </p:nvSpPr>
        <p:spPr>
          <a:xfrm>
            <a:off x="3449758" y="2804529"/>
            <a:ext cx="1069172" cy="351200"/>
          </a:xfrm>
          <a:prstGeom prst="roundRect">
            <a:avLst/>
          </a:prstGeom>
          <a:solidFill>
            <a:srgbClr val="FF3300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615" tIns="25807" rIns="51615" bIns="258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58437">
              <a:defRPr/>
            </a:pP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algn="ctr" defTabSz="358437">
              <a:defRPr/>
            </a:pPr>
            <a:endParaRPr lang="en-US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algn="ctr" defTabSz="358437">
              <a:defRPr/>
            </a:pPr>
            <a:r>
              <a:rPr lang="en-US" sz="700" b="1" u="sng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Bookkeeper</a:t>
            </a:r>
          </a:p>
          <a:p>
            <a:pPr algn="ctr" defTabSz="358437">
              <a:defRPr/>
            </a:pPr>
            <a:r>
              <a:rPr lang="en-US" sz="700" b="1" kern="0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Marley Knight</a:t>
            </a: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ctr" defTabSz="358437">
              <a:defRPr/>
            </a:pP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114306" indent="-114306" defTabSz="358437">
              <a:buFont typeface="Arial" panose="020B0604020202020204" pitchFamily="34" charset="0"/>
              <a:buChar char="•"/>
              <a:defRPr/>
            </a:pPr>
            <a:endParaRPr lang="en-AU" sz="700" b="1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22613"/>
      </p:ext>
    </p:extLst>
  </p:cSld>
  <p:clrMapOvr>
    <a:masterClrMapping/>
  </p:clrMapOvr>
</p:sld>
</file>

<file path=ppt/theme/theme1.xml><?xml version="1.0" encoding="utf-8"?>
<a:theme xmlns:a="http://schemas.openxmlformats.org/drawingml/2006/main" name="Slide Layouts">
  <a:themeElements>
    <a:clrScheme name="Sefa">
      <a:dk1>
        <a:srgbClr val="000000"/>
      </a:dk1>
      <a:lt1>
        <a:sysClr val="window" lastClr="FFFFFF"/>
      </a:lt1>
      <a:dk2>
        <a:srgbClr val="000000"/>
      </a:dk2>
      <a:lt2>
        <a:srgbClr val="FAF5F7"/>
      </a:lt2>
      <a:accent1>
        <a:srgbClr val="F01C24"/>
      </a:accent1>
      <a:accent2>
        <a:srgbClr val="EBCCD7"/>
      </a:accent2>
      <a:accent3>
        <a:srgbClr val="500B0E"/>
      </a:accent3>
      <a:accent4>
        <a:srgbClr val="AB8F8F"/>
      </a:accent4>
      <a:accent5>
        <a:srgbClr val="F2E6EB"/>
      </a:accent5>
      <a:accent6>
        <a:srgbClr val="BA8A88"/>
      </a:accent6>
      <a:hlink>
        <a:srgbClr val="000000"/>
      </a:hlink>
      <a:folHlink>
        <a:srgbClr val="000000"/>
      </a:folHlink>
    </a:clrScheme>
    <a:fontScheme name="Sefa">
      <a:majorFont>
        <a:latin typeface="Fibra One Bold"/>
        <a:ea typeface=""/>
        <a:cs typeface=""/>
      </a:majorFont>
      <a:minorFont>
        <a:latin typeface="Domain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solidFill>
            <a:schemeClr val="accent2"/>
          </a:solidFill>
        </a:ln>
      </a:spPr>
      <a:bodyPr rtlCol="0" anchor="ctr"/>
      <a:lstStyle>
        <a:defPPr algn="ctr">
          <a:defRPr sz="1600" dirty="0">
            <a:solidFill>
              <a:schemeClr val="bg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err="1" smtClean="0">
            <a:solidFill>
              <a:schemeClr val="accent3"/>
            </a:solidFill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efa PPT Template  -  Read-Only" id="{094E001C-976C-4162-B33D-9CEF622B7030}" vid="{E0D64F67-AA49-41E2-B389-2C938338F4CB}"/>
    </a:ext>
  </a:extLst>
</a:theme>
</file>

<file path=ppt/theme/theme2.xml><?xml version="1.0" encoding="utf-8"?>
<a:theme xmlns:a="http://schemas.openxmlformats.org/drawingml/2006/main" name="Vapor Trail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</TotalTime>
  <Words>248</Words>
  <Application>Microsoft Office PowerPoint</Application>
  <PresentationFormat>Widescreen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Fibra One Bold</vt:lpstr>
      <vt:lpstr>RT Dromo Light</vt:lpstr>
      <vt:lpstr>Wingdings</vt:lpstr>
      <vt:lpstr>Slide Layouts</vt:lpstr>
      <vt:lpstr>Vapor Trail</vt:lpstr>
      <vt:lpstr>PowerPoint Presentation</vt:lpstr>
    </vt:vector>
  </TitlesOfParts>
  <Company>MACCHS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Fidge</dc:creator>
  <cp:lastModifiedBy>Bec Fidge</cp:lastModifiedBy>
  <cp:revision>105</cp:revision>
  <cp:lastPrinted>2024-07-30T03:50:04Z</cp:lastPrinted>
  <dcterms:created xsi:type="dcterms:W3CDTF">2023-01-24T06:35:32Z</dcterms:created>
  <dcterms:modified xsi:type="dcterms:W3CDTF">2024-12-11T23:12:54Z</dcterms:modified>
</cp:coreProperties>
</file>